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2" r:id="rId20"/>
    <p:sldId id="314" r:id="rId21"/>
    <p:sldId id="315" r:id="rId22"/>
    <p:sldId id="316" r:id="rId23"/>
    <p:sldId id="318" r:id="rId24"/>
    <p:sldId id="317" r:id="rId25"/>
    <p:sldId id="319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DAB6-5DD0-4FE5-9B2B-635882709A14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D511-9FDB-436E-8F71-F169E0BE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3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8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7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7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0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9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7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3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1D08D6-8DB7-4470-A314-9EF1B05FABA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718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Introduction 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Computer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Classification of Computers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Mainframe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257800"/>
            <a:ext cx="2895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http://www.on-select.com/gal/m/mainframe-computer-images/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628775"/>
            <a:ext cx="3009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886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5867400" y="5181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http://www.slideshare.net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7144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Mini Computer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714488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Smaller in size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processing speed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cost than mainframe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Capabilities are between mainframe and personal computer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Also called as midrange computers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Designed for a single user but most are designed to handle multiple terminals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Uses of Mini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87" y="2971800"/>
            <a:ext cx="77906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Business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Government departments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as servers in network environment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Mini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867400"/>
            <a:ext cx="3048000" cy="71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http://ictlisfun.blogspot.com/2011/07/minicomputer.html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38325"/>
            <a:ext cx="38957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5113338" y="5781675"/>
            <a:ext cx="3811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http://www.bootic.com/hp/electronics/computers/laptops/netbooks/hp-mini-210-2170nr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144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Micro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0"/>
            <a:ext cx="77144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known as personal computers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Small in size  and cost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Available in two models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Desktop PCs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Tower PCs</a:t>
            </a: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Categories of Micro Computer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20254" y="2819400"/>
            <a:ext cx="7714488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Desktop and Tower Models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Notebook or Laptop Computers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Network Computers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Handheld Personal Computers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668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Desktop and Tower Models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790688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computer designed to fit comfortably on top of a desk, typically with the monitor sitting on top of the computer. 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Desktop model computers are broad and low,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tower model computers are narrow and tall.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Desktop models designed to be very small are sometimes referred to as slim line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Desktop and Tower Models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600200"/>
            <a:ext cx="2990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990600" y="47244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http://www.nairaland.com/2436378/hp-dell-desktop-tower-computers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305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5105400" y="26670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http://palaceofcomputers.weebly.com/types.html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3651" y="106680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Notebook or Laptop Computers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714488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small, portable computer -- small enough that it can sit on your lap. Nowadays, laptop computers are more frequently called notebook.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Operated on a special battery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Portable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Memory and storage capacity is almost equivalent to the PC or desktop computer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Access to computing capability at all times and places on working area .Access to their files-even very large files-at all times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expensive than desktop computer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Notebook or Laptop Computers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 </a:t>
            </a:r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312" y="3200400"/>
            <a:ext cx="3113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42402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295400" y="4724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http://betanews.com/2014/01/06/toshiba-unveils-first-ever-4k-laptops-but-do-consumers-actually-need-them/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5943600" y="2209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http://palaceofcomputers.weebly.com/types.html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144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Classification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7906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Computers are classified according to their data processing speed, amount of data that they can hold and price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Depending upon their speed and memory size, computers are classified into four groups: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 computer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Mainframe computer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 computer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Microcomputer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Workstation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77144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Special single user computer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Processing speed equivalent to minicomputer or main frame computer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Expensive and powerful computer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Advanced processor, more RAM and storage capacity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as servers on computer networks and web servers as well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Scientists, engineers, architects and graphic designer mostly use these computers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Workstation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447800" y="6096000"/>
            <a:ext cx="7391400" cy="5334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https://en.wikipedia.org/wiki/Workstation#/media/File:HP-HP9000-C8000-Workstation_33.jpg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120214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Network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144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Version of personal computer having less processing power, memory and storage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Specially designed as terminals for network environment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Designed for network, Internet or Intranet for data entry or to access data on the network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Depend upon the network’s server for data storage and to use software and to perform some processing tasks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Cheaper to Purchase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Network Computer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4" y="1990724"/>
            <a:ext cx="4276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67000" y="5562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http://villagetech.co/seo-library/computer-network/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Handheld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2590800"/>
            <a:ext cx="77144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Referred to as Palmtop Computers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called mini-notebook computers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Can fit in one hand that’s why called handheld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Example of handheld computers are: 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Personal Digital Assistance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Cellular telephones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H/PC Pro devices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Handheld Computer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61531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33600" y="593467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http://www.diytrade.com/china/pd/9797953/Industrial_handheld_PDA_terminal_with_barcode_laser_scanning_GPRS_Bluetooth_WIFI.html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Handheld Computer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34956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9200" y="42672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http://www.ezwide.com/search_img.php?p=1&amp;k=cellular+telephones&amp;k_se=992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953000" y="30480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http://www.pocketpcfaq.com/wce/21/HPCPropics.htm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Super Computer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93526" y="2590800"/>
            <a:ext cx="7790688" cy="48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 computer is the most powerful and fastest, and also very expensive.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 large amount of data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Solve the complicated scientific problems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large number of processors connected parallel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Thousands of users can be connected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Uses of Super Computer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15621" y="2514600"/>
            <a:ext cx="7790688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Weather forecasting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Nuclear energy research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Aircraft design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Automotive design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Online banking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control industrial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Super Computer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65275"/>
            <a:ext cx="3962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3581400"/>
            <a:ext cx="4181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257800" y="284422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http://mymixpedia.com/mix-pictures/electronics/supercomputer/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285875" y="4267200"/>
            <a:ext cx="2752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https://en.wikipedia.org/wiki/File:IBM_Blue_Gene_P_supercomputer.jpg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Super Computer</a:t>
            </a:r>
            <a:endParaRPr lang="en-US" sz="3200" b="1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476375"/>
            <a:ext cx="58769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143000" y="6443246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http://goparallel.sourceforge.net/worlds-largest-commercial-supercomputer-underway/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Mainframe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714488" cy="48006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scale computers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Supercomputers are large than mainframe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Very expensive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a clean room with air-conditioner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Handle the input and output requirements of several thousand of users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Users often access the mainframe with terminals or personal computers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IBM is the major manufacturer of mainframe computers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Types of Mainframe Computer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714488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Dumb Terminal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Does not have CPU and storage devices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Consists of monitor and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Intelligent Terminal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Has Processor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Does not have its own storage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Personal computers used as intelligent terminal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Uses of Mainframe Computer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58596" y="2743200"/>
            <a:ext cx="7714488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Servers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large organizations such as Banks, Airlines and universities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705</TotalTime>
  <Words>642</Words>
  <Application>Microsoft Office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Organic</vt:lpstr>
      <vt:lpstr>Introduction to Computer Classification of Computers </vt:lpstr>
      <vt:lpstr>Classification of Computers</vt:lpstr>
      <vt:lpstr>Super Computer</vt:lpstr>
      <vt:lpstr>Uses of Super Computer</vt:lpstr>
      <vt:lpstr>Super Computer</vt:lpstr>
      <vt:lpstr>Super Computer</vt:lpstr>
      <vt:lpstr>Mainframe Computer</vt:lpstr>
      <vt:lpstr>Types of Mainframe Computer</vt:lpstr>
      <vt:lpstr>Uses of Mainframe Computer</vt:lpstr>
      <vt:lpstr>Mainframe Computer</vt:lpstr>
      <vt:lpstr>Mini Computer</vt:lpstr>
      <vt:lpstr>Uses of Mini Computer</vt:lpstr>
      <vt:lpstr>Mini Computer</vt:lpstr>
      <vt:lpstr>Micro Computer</vt:lpstr>
      <vt:lpstr>Categories of Micro Computer</vt:lpstr>
      <vt:lpstr>Desktop and Tower Models </vt:lpstr>
      <vt:lpstr>Desktop and Tower Models </vt:lpstr>
      <vt:lpstr>Notebook or Laptop Computers</vt:lpstr>
      <vt:lpstr>Notebook or Laptop Computers</vt:lpstr>
      <vt:lpstr>Workstation</vt:lpstr>
      <vt:lpstr>Workstation</vt:lpstr>
      <vt:lpstr>Network Computer</vt:lpstr>
      <vt:lpstr>Network Computer</vt:lpstr>
      <vt:lpstr>Handheld Computer</vt:lpstr>
      <vt:lpstr>Handheld Computer</vt:lpstr>
      <vt:lpstr>Handheld Computer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Warehouse</dc:title>
  <dc:creator>Saqib</dc:creator>
  <cp:lastModifiedBy>Dr Faria</cp:lastModifiedBy>
  <cp:revision>287</cp:revision>
  <dcterms:created xsi:type="dcterms:W3CDTF">2015-09-13T05:42:29Z</dcterms:created>
  <dcterms:modified xsi:type="dcterms:W3CDTF">2020-05-02T17:11:24Z</dcterms:modified>
</cp:coreProperties>
</file>